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10"/>
  </p:notesMasterIdLst>
  <p:sldIdLst>
    <p:sldId id="327" r:id="rId2"/>
    <p:sldId id="372" r:id="rId3"/>
    <p:sldId id="328" r:id="rId4"/>
    <p:sldId id="373" r:id="rId5"/>
    <p:sldId id="329" r:id="rId6"/>
    <p:sldId id="375" r:id="rId7"/>
    <p:sldId id="374" r:id="rId8"/>
    <p:sldId id="338" r:id="rId9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81" d="100"/>
          <a:sy n="81" d="100"/>
        </p:scale>
        <p:origin x="11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5E5E2"/>
                </a:solidFill>
                <a:effectLst/>
                <a:latin typeface="__styreneB_5d855b"/>
              </a:rPr>
              <a:t>Search the web for Anthropic Claude 3 Opus best prompts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60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Create a landscape view image of what I would see if I were looking at Earth from the surface of Mars.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Create an image of a dystopian cityscape with the word “Dystopian” written big and floating in the sky.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61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this data and do a full data analysis with all data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0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https://www.kaggle.com/datasets/parulpandey/palmer-archipelago-antarctica-penguin-data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11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https://www.analyticsvidhya.com/blog/2022/04/data-exploration-and-visualisation-using-palmer-penguins-dataset/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37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6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1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65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6717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53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81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76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29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9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16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8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87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9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7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95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47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5846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6773" y="2743199"/>
            <a:ext cx="8791575" cy="757035"/>
          </a:xfrm>
        </p:spPr>
        <p:txBody>
          <a:bodyPr>
            <a:normAutofit/>
          </a:bodyPr>
          <a:lstStyle/>
          <a:p>
            <a:r>
              <a:rPr lang="en-US" sz="4400" dirty="0"/>
              <a:t>Browsing</a:t>
            </a:r>
          </a:p>
        </p:txBody>
      </p:sp>
      <p:pic>
        <p:nvPicPr>
          <p:cNvPr id="3" name="Picture 2" descr="A person in a cape holding a tablet in a city&#10;&#10;Description automatically generated">
            <a:extLst>
              <a:ext uri="{FF2B5EF4-FFF2-40B4-BE49-F238E27FC236}">
                <a16:creationId xmlns:a16="http://schemas.microsoft.com/office/drawing/2014/main" id="{0AA47F45-89D6-79B4-5BCF-A67F7FE69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16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C69707-9CC5-5E12-FC3F-053D0CFB2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721" y="1612954"/>
            <a:ext cx="9360558" cy="36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92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8135" y="2548646"/>
            <a:ext cx="8791575" cy="1554703"/>
          </a:xfrm>
        </p:spPr>
        <p:txBody>
          <a:bodyPr>
            <a:normAutofit/>
          </a:bodyPr>
          <a:lstStyle/>
          <a:p>
            <a:r>
              <a:rPr lang="en-US" sz="4400" dirty="0"/>
              <a:t>Image</a:t>
            </a:r>
            <a:br>
              <a:rPr lang="en-US" sz="4400" dirty="0"/>
            </a:br>
            <a:r>
              <a:rPr lang="en-US" sz="4400" dirty="0"/>
              <a:t>Generation</a:t>
            </a:r>
          </a:p>
        </p:txBody>
      </p:sp>
      <p:pic>
        <p:nvPicPr>
          <p:cNvPr id="6" name="Picture 5" descr="A person sitting at a desk in a room with books and a window&#10;&#10;Description automatically generated">
            <a:extLst>
              <a:ext uri="{FF2B5EF4-FFF2-40B4-BE49-F238E27FC236}">
                <a16:creationId xmlns:a16="http://schemas.microsoft.com/office/drawing/2014/main" id="{F8ABF6AE-1B53-64F7-4F41-734DB6ACA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93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66743A-86A4-BC7A-7A65-D21F7D18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916" y="827794"/>
            <a:ext cx="8686167" cy="520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50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228" y="2597285"/>
            <a:ext cx="8791575" cy="1418516"/>
          </a:xfrm>
        </p:spPr>
        <p:txBody>
          <a:bodyPr>
            <a:normAutofit/>
          </a:bodyPr>
          <a:lstStyle/>
          <a:p>
            <a:r>
              <a:rPr lang="en-US" sz="4400" dirty="0"/>
              <a:t>Data </a:t>
            </a:r>
            <a:br>
              <a:rPr lang="en-US" sz="4400" dirty="0"/>
            </a:br>
            <a:r>
              <a:rPr lang="en-US" sz="4400" dirty="0"/>
              <a:t>Analysis</a:t>
            </a:r>
          </a:p>
        </p:txBody>
      </p:sp>
      <p:pic>
        <p:nvPicPr>
          <p:cNvPr id="6" name="Picture 5" descr="A person in a blue dress in a library&#10;&#10;Description automatically generated">
            <a:extLst>
              <a:ext uri="{FF2B5EF4-FFF2-40B4-BE49-F238E27FC236}">
                <a16:creationId xmlns:a16="http://schemas.microsoft.com/office/drawing/2014/main" id="{6B4DC441-1284-357C-A8D6-C9F5C68F0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01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478FE9-7B86-7DB6-F261-ADC446D27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731" y="891840"/>
            <a:ext cx="8114537" cy="50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18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CF2683-61E6-6B31-B683-D2E6BA42E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45" y="646486"/>
            <a:ext cx="10439710" cy="2277076"/>
          </a:xfrm>
          <a:prstGeom prst="rect">
            <a:avLst/>
          </a:prstGeom>
        </p:spPr>
      </p:pic>
      <p:pic>
        <p:nvPicPr>
          <p:cNvPr id="1030" name="Picture 6" descr="Palmer Archipelago (Antarctica) Penguin Data, 49% OFF">
            <a:extLst>
              <a:ext uri="{FF2B5EF4-FFF2-40B4-BE49-F238E27FC236}">
                <a16:creationId xmlns:a16="http://schemas.microsoft.com/office/drawing/2014/main" id="{D62EC35D-0A82-893D-3F74-20EEB4B15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78" y="2981930"/>
            <a:ext cx="6312845" cy="378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66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nting of a large group of people at a table&#10;&#10;Description automatically generated">
            <a:extLst>
              <a:ext uri="{FF2B5EF4-FFF2-40B4-BE49-F238E27FC236}">
                <a16:creationId xmlns:a16="http://schemas.microsoft.com/office/drawing/2014/main" id="{810F021C-F1C2-25CC-59A5-08E3E3C6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968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6208</TotalTime>
  <Words>107</Words>
  <Application>Microsoft Office PowerPoint</Application>
  <PresentationFormat>Widescreen</PresentationFormat>
  <Paragraphs>14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__styreneB_5d855b</vt:lpstr>
      <vt:lpstr>Arial</vt:lpstr>
      <vt:lpstr>Calibri</vt:lpstr>
      <vt:lpstr>source-serif-pro</vt:lpstr>
      <vt:lpstr>Tw Cen MT</vt:lpstr>
      <vt:lpstr>Circuit</vt:lpstr>
      <vt:lpstr>Browsing</vt:lpstr>
      <vt:lpstr>PowerPoint Presentation</vt:lpstr>
      <vt:lpstr>Image Generation</vt:lpstr>
      <vt:lpstr>PowerPoint Presentation</vt:lpstr>
      <vt:lpstr>Data  Analysis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really use Anthropic Claude 3 Opus</dc:title>
  <dc:creator>Zain</dc:creator>
  <cp:lastModifiedBy>Zain Naboulsi</cp:lastModifiedBy>
  <cp:revision>24</cp:revision>
  <cp:lastPrinted>2024-03-11T13:51:07Z</cp:lastPrinted>
  <dcterms:created xsi:type="dcterms:W3CDTF">2023-10-26T23:38:07Z</dcterms:created>
  <dcterms:modified xsi:type="dcterms:W3CDTF">2024-03-12T13:10:41Z</dcterms:modified>
</cp:coreProperties>
</file>